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5" r:id="rId8"/>
    <p:sldId id="277" r:id="rId9"/>
    <p:sldId id="262" r:id="rId10"/>
    <p:sldId id="267" r:id="rId11"/>
    <p:sldId id="272" r:id="rId12"/>
    <p:sldId id="266" r:id="rId13"/>
    <p:sldId id="268" r:id="rId14"/>
    <p:sldId id="273" r:id="rId15"/>
    <p:sldId id="269" r:id="rId16"/>
    <p:sldId id="270" r:id="rId17"/>
    <p:sldId id="271" r:id="rId18"/>
    <p:sldId id="274" r:id="rId19"/>
    <p:sldId id="276" r:id="rId20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D43BACE-F584-4B02-9FFA-A9D0BE2A397C}" type="datetimeFigureOut">
              <a:rPr lang="es-CO" smtClean="0"/>
              <a:t>04/11/2014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CO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D22D268F-C1E7-4972-B462-FF8AC6144526}" type="slidenum">
              <a:rPr lang="es-CO" smtClean="0"/>
              <a:t>‹#›</a:t>
            </a:fld>
            <a:endParaRPr lang="es-CO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M%C3%BAsica" TargetMode="External"/><Relationship Id="rId2" Type="http://schemas.openxmlformats.org/officeDocument/2006/relationships/hyperlink" Target="http://es.wikipedia.org/wiki/Di%C3%A1logo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es.wikipedia.org/wiki/Efectos_de_sonido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smtClean="0"/>
              <a:t>EL RADIOTEATRO</a:t>
            </a:r>
            <a:endParaRPr lang="es-CO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Drama  para  ser escuchado  basado en el </a:t>
            </a:r>
            <a:r>
              <a:rPr lang="es-ES" dirty="0" smtClean="0">
                <a:solidFill>
                  <a:schemeClr val="tx1"/>
                </a:solidFill>
              </a:rPr>
              <a:t> </a:t>
            </a:r>
            <a:r>
              <a:rPr lang="es-ES" dirty="0" smtClean="0">
                <a:solidFill>
                  <a:schemeClr val="tx1"/>
                </a:solidFill>
                <a:hlinkClick r:id="rId2" tooltip="Diálogo"/>
              </a:rPr>
              <a:t>diálogo</a:t>
            </a:r>
            <a:r>
              <a:rPr lang="es-ES" dirty="0" smtClean="0">
                <a:solidFill>
                  <a:schemeClr val="tx1"/>
                </a:solidFill>
              </a:rPr>
              <a:t>, </a:t>
            </a:r>
            <a:r>
              <a:rPr lang="es-ES" dirty="0" smtClean="0"/>
              <a:t>la </a:t>
            </a:r>
            <a:r>
              <a:rPr lang="es-ES" dirty="0" smtClean="0">
                <a:hlinkClick r:id="rId3" tooltip="Música"/>
              </a:rPr>
              <a:t>música</a:t>
            </a:r>
            <a:r>
              <a:rPr lang="es-ES" dirty="0" smtClean="0"/>
              <a:t> y los </a:t>
            </a:r>
            <a:r>
              <a:rPr lang="es-ES" dirty="0" smtClean="0">
                <a:hlinkClick r:id="rId4" tooltip="Efectos de sonido"/>
              </a:rPr>
              <a:t>efectos de sonido</a:t>
            </a:r>
            <a:r>
              <a:rPr lang="es-ES" dirty="0" smtClean="0"/>
              <a:t>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779742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i="1" u="sng" dirty="0" smtClean="0"/>
              <a:t>Pasos que deberá seguir una historia de ficción concebida para la radio: </a:t>
            </a:r>
            <a:r>
              <a:rPr lang="es-ES" dirty="0" smtClean="0"/>
              <a:t/>
            </a:r>
            <a:br>
              <a:rPr lang="es-ES" dirty="0" smtClean="0"/>
            </a:b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  <a:p>
            <a:pPr marL="68580" indent="0">
              <a:buNone/>
            </a:pPr>
            <a:r>
              <a:rPr lang="es-ES" dirty="0" smtClean="0"/>
              <a:t>1. LA IDEA- EL TEMA: ( Nombre de </a:t>
            </a:r>
            <a:r>
              <a:rPr lang="es-ES" smtClean="0"/>
              <a:t>la obra) </a:t>
            </a: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sintetizar  la historia que se va a narrar en unas 5 o 6 líneas. Debe contener, por tanto, la idea principal. </a:t>
            </a:r>
            <a:br>
              <a:rPr lang="es-ES" dirty="0" smtClean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8711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2. LOS PERSONAJES:</a:t>
            </a:r>
          </a:p>
          <a:p>
            <a:r>
              <a:rPr lang="es-CO" dirty="0" smtClean="0"/>
              <a:t>Tipología- perfil</a:t>
            </a:r>
          </a:p>
          <a:p>
            <a:r>
              <a:rPr lang="es-CO" dirty="0" smtClean="0"/>
              <a:t>Estrato social</a:t>
            </a:r>
          </a:p>
          <a:p>
            <a:r>
              <a:rPr lang="es-CO" dirty="0" smtClean="0"/>
              <a:t>Ubicación espacio- temporal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49249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>
              <a:buNone/>
            </a:pPr>
            <a:r>
              <a:rPr lang="es-ES" dirty="0" smtClean="0"/>
              <a:t>2. LA SÍNTESIS :</a:t>
            </a:r>
          </a:p>
          <a:p>
            <a:r>
              <a:rPr lang="es-ES" b="1" dirty="0" smtClean="0"/>
              <a:t>conflicto</a:t>
            </a:r>
          </a:p>
          <a:p>
            <a:r>
              <a:rPr lang="es-ES" b="1" dirty="0" smtClean="0"/>
              <a:t>el nudo  </a:t>
            </a:r>
          </a:p>
          <a:p>
            <a:r>
              <a:rPr lang="es-ES" b="1" dirty="0" smtClean="0"/>
              <a:t>el desenlace</a:t>
            </a:r>
            <a:r>
              <a:rPr lang="es-ES" dirty="0" smtClean="0"/>
              <a:t> </a:t>
            </a:r>
          </a:p>
          <a:p>
            <a:r>
              <a:rPr lang="es-ES" b="1" dirty="0"/>
              <a:t>u</a:t>
            </a:r>
            <a:r>
              <a:rPr lang="es-ES" b="1" dirty="0" smtClean="0"/>
              <a:t>bicación de  la historia en el tiempo y en el espacio.</a:t>
            </a:r>
          </a:p>
          <a:p>
            <a:r>
              <a:rPr lang="es-ES" dirty="0" smtClean="0"/>
              <a:t> </a:t>
            </a:r>
            <a:r>
              <a:rPr lang="es-ES" b="1" dirty="0" smtClean="0"/>
              <a:t>Los personajes - relación entre ellos</a:t>
            </a:r>
            <a:endParaRPr lang="es-ES" dirty="0"/>
          </a:p>
          <a:p>
            <a:r>
              <a:rPr lang="es-ES" b="1" dirty="0"/>
              <a:t>F</a:t>
            </a:r>
            <a:r>
              <a:rPr lang="es-ES" b="1" dirty="0" smtClean="0"/>
              <a:t>inal de la historia.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83138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endParaRPr lang="es-ES" dirty="0"/>
          </a:p>
          <a:p>
            <a:r>
              <a:rPr lang="es-ES" dirty="0" smtClean="0"/>
              <a:t>3. LA PLANEACIÓN RADIOFÓNICA:  </a:t>
            </a:r>
          </a:p>
          <a:p>
            <a:r>
              <a:rPr lang="es-ES" dirty="0" smtClean="0"/>
              <a:t>Explicación de cómo encajará la  música . Sonido y efectos al desarrollo de la historia.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09622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dirty="0" smtClean="0"/>
              <a:t>4. EL </a:t>
            </a:r>
            <a:r>
              <a:rPr lang="es-CO" smtClean="0"/>
              <a:t>GUIÓN </a:t>
            </a:r>
            <a:r>
              <a:rPr lang="es-CO" smtClean="0"/>
              <a:t>- </a:t>
            </a:r>
            <a:r>
              <a:rPr lang="es-CO" smtClean="0"/>
              <a:t> División </a:t>
            </a:r>
            <a:r>
              <a:rPr lang="es-CO"/>
              <a:t>en </a:t>
            </a:r>
            <a:r>
              <a:rPr lang="es-CO" smtClean="0"/>
              <a:t>escenas:</a:t>
            </a:r>
            <a:endParaRPr lang="es-CO" dirty="0" smtClean="0"/>
          </a:p>
          <a:p>
            <a:r>
              <a:rPr lang="es-CO" dirty="0" smtClean="0"/>
              <a:t>La intervención del relator</a:t>
            </a:r>
          </a:p>
          <a:p>
            <a:r>
              <a:rPr lang="es-CO" dirty="0" smtClean="0"/>
              <a:t>Los diálogos</a:t>
            </a:r>
          </a:p>
          <a:p>
            <a:r>
              <a:rPr lang="es-CO" dirty="0" smtClean="0"/>
              <a:t>Las acotaciones</a:t>
            </a:r>
          </a:p>
          <a:p>
            <a:r>
              <a:rPr lang="es-CO" dirty="0" smtClean="0"/>
              <a:t>Los efectos</a:t>
            </a:r>
          </a:p>
          <a:p>
            <a:r>
              <a:rPr lang="es-CO" dirty="0" smtClean="0"/>
              <a:t>La música incidental</a:t>
            </a:r>
          </a:p>
          <a:p>
            <a:r>
              <a:rPr lang="es-CO" dirty="0" smtClean="0"/>
              <a:t>La cortina musical.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3052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Consejos prácticos</a:t>
            </a:r>
            <a:r>
              <a:rPr lang="es-ES" dirty="0" smtClean="0"/>
              <a:t> </a:t>
            </a:r>
            <a:br>
              <a:rPr lang="es-ES" dirty="0" smtClean="0"/>
            </a:b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dirty="0" smtClean="0"/>
          </a:p>
          <a:p>
            <a:r>
              <a:rPr lang="es-ES" dirty="0" smtClean="0"/>
              <a:t>1.Todo el desarrollo del guión debe ser bueno y mantener permanentemente el interés. </a:t>
            </a:r>
          </a:p>
          <a:p>
            <a:endParaRPr lang="es-ES" dirty="0" smtClean="0"/>
          </a:p>
          <a:p>
            <a:r>
              <a:rPr lang="es-ES" dirty="0" smtClean="0"/>
              <a:t>2. Dos momentos capitales: el comienzo y el final.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5859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dirty="0" smtClean="0"/>
          </a:p>
          <a:p>
            <a:endParaRPr lang="es-ES" dirty="0"/>
          </a:p>
          <a:p>
            <a:pPr marL="68580" indent="0">
              <a:buNone/>
            </a:pPr>
            <a:r>
              <a:rPr lang="es-ES" dirty="0" smtClean="0"/>
              <a:t>3.  </a:t>
            </a:r>
            <a:r>
              <a:rPr lang="es-ES" b="1" dirty="0" smtClean="0"/>
              <a:t>El comienzo </a:t>
            </a:r>
            <a:r>
              <a:rPr lang="es-ES" dirty="0" smtClean="0"/>
              <a:t>:</a:t>
            </a:r>
          </a:p>
          <a:p>
            <a:r>
              <a:rPr lang="es-ES" dirty="0" smtClean="0"/>
              <a:t>persuadir </a:t>
            </a:r>
          </a:p>
          <a:p>
            <a:r>
              <a:rPr lang="es-ES" dirty="0" smtClean="0"/>
              <a:t>Llamar la atención</a:t>
            </a:r>
          </a:p>
          <a:p>
            <a:r>
              <a:rPr lang="es-ES" dirty="0" smtClean="0"/>
              <a:t>Generar interés.</a:t>
            </a:r>
            <a:br>
              <a:rPr lang="es-ES" dirty="0" smtClean="0"/>
            </a:b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061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s-ES" b="1" dirty="0" smtClean="0"/>
          </a:p>
          <a:p>
            <a:pPr marL="68580" indent="0">
              <a:buNone/>
            </a:pPr>
            <a:r>
              <a:rPr lang="es-ES" b="1" dirty="0" smtClean="0"/>
              <a:t>4. El final:</a:t>
            </a:r>
          </a:p>
          <a:p>
            <a:r>
              <a:rPr lang="es-ES" b="1" dirty="0"/>
              <a:t>E</a:t>
            </a:r>
            <a:r>
              <a:rPr lang="es-ES" dirty="0" smtClean="0"/>
              <a:t>l elemento sorpresa.  </a:t>
            </a:r>
          </a:p>
          <a:p>
            <a:r>
              <a:rPr lang="es-ES" dirty="0"/>
              <a:t>N</a:t>
            </a:r>
            <a:r>
              <a:rPr lang="es-ES" dirty="0" smtClean="0"/>
              <a:t>o  terminar de cualquier manera. </a:t>
            </a:r>
          </a:p>
          <a:p>
            <a:r>
              <a:rPr lang="es-ES" dirty="0" smtClean="0"/>
              <a:t>Utilizar frases elocuentes, penetrantes y ricas en significación.</a:t>
            </a:r>
          </a:p>
          <a:p>
            <a:r>
              <a:rPr lang="es-ES" dirty="0" smtClean="0"/>
              <a:t> Sugerir más </a:t>
            </a:r>
            <a:r>
              <a:rPr lang="es-ES" dirty="0"/>
              <a:t>de lo que </a:t>
            </a:r>
            <a:r>
              <a:rPr lang="es-ES" dirty="0" smtClean="0"/>
              <a:t>se dice, </a:t>
            </a:r>
            <a:r>
              <a:rPr lang="es-ES" dirty="0"/>
              <a:t>no </a:t>
            </a:r>
            <a:r>
              <a:rPr lang="es-ES" dirty="0" smtClean="0"/>
              <a:t> </a:t>
            </a:r>
            <a:r>
              <a:rPr lang="es-ES" dirty="0"/>
              <a:t>decir </a:t>
            </a:r>
            <a:r>
              <a:rPr lang="es-ES" dirty="0" smtClean="0"/>
              <a:t>todo. </a:t>
            </a:r>
          </a:p>
          <a:p>
            <a:r>
              <a:rPr lang="es-ES" dirty="0" smtClean="0"/>
              <a:t>Permitir que </a:t>
            </a:r>
            <a:r>
              <a:rPr lang="es-ES" dirty="0"/>
              <a:t>el </a:t>
            </a:r>
            <a:r>
              <a:rPr lang="es-ES" dirty="0" smtClean="0"/>
              <a:t>oyente saque sus propias conclusiones.</a:t>
            </a:r>
            <a:r>
              <a:rPr lang="es-ES" dirty="0"/>
              <a:t>                                                            </a:t>
            </a:r>
            <a:endParaRPr lang="es-ES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8360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O" sz="2800" b="1" dirty="0" smtClean="0"/>
              <a:t>5. El manejo de la voz:</a:t>
            </a:r>
          </a:p>
          <a:p>
            <a:r>
              <a:rPr lang="es-CO" sz="2800" dirty="0" smtClean="0"/>
              <a:t>Entonación</a:t>
            </a:r>
          </a:p>
          <a:p>
            <a:r>
              <a:rPr lang="es-CO" sz="2800" dirty="0" smtClean="0"/>
              <a:t>Modulación</a:t>
            </a:r>
          </a:p>
          <a:p>
            <a:r>
              <a:rPr lang="es-CO" sz="2800" dirty="0" smtClean="0"/>
              <a:t>Proyección</a:t>
            </a:r>
          </a:p>
          <a:p>
            <a:endParaRPr lang="es-CO" sz="2800" dirty="0"/>
          </a:p>
          <a:p>
            <a:r>
              <a:rPr lang="es-CO" sz="2800" dirty="0" smtClean="0"/>
              <a:t>6. </a:t>
            </a:r>
            <a:r>
              <a:rPr lang="es-CO" sz="2800" b="1" dirty="0" smtClean="0"/>
              <a:t>Creatividad- Recursividad.</a:t>
            </a:r>
          </a:p>
          <a:p>
            <a:endParaRPr lang="es-CO" sz="2800" b="1" dirty="0" smtClean="0"/>
          </a:p>
          <a:p>
            <a:r>
              <a:rPr lang="es-CO" sz="2800" b="1" dirty="0" smtClean="0"/>
              <a:t>7. Buena planeación: </a:t>
            </a:r>
            <a:r>
              <a:rPr lang="es-CO" sz="2800" dirty="0" smtClean="0"/>
              <a:t>no dejar cabos sueltos.</a:t>
            </a:r>
          </a:p>
          <a:p>
            <a:endParaRPr lang="es-CO" sz="2800" dirty="0" smtClean="0"/>
          </a:p>
          <a:p>
            <a:pPr marL="68580" indent="0">
              <a:buNone/>
            </a:pPr>
            <a:r>
              <a:rPr lang="es-CO" sz="2800" b="1" dirty="0" smtClean="0"/>
              <a:t>      8. Duración: 10 minutos.</a:t>
            </a:r>
          </a:p>
          <a:p>
            <a:endParaRPr lang="es-CO" sz="2800" b="1" dirty="0"/>
          </a:p>
        </p:txBody>
      </p:sp>
    </p:spTree>
    <p:extLst>
      <p:ext uri="{BB962C8B-B14F-4D97-AF65-F5344CB8AC3E}">
        <p14:creationId xmlns:p14="http://schemas.microsoft.com/office/powerpoint/2010/main" val="63575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9. Trabajar en equipo</a:t>
            </a:r>
          </a:p>
          <a:p>
            <a:endParaRPr lang="es-CO" dirty="0"/>
          </a:p>
          <a:p>
            <a:endParaRPr lang="es-CO" dirty="0" smtClean="0"/>
          </a:p>
          <a:p>
            <a:r>
              <a:rPr lang="es-CO" dirty="0" smtClean="0"/>
              <a:t>10 . No dejar toda la responsabilidad al director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67870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CARACTERÍSTICAS 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s-ES" b="1" dirty="0" smtClean="0"/>
              <a:t>1. El relator</a:t>
            </a:r>
            <a:r>
              <a:rPr lang="es-ES" b="1" dirty="0"/>
              <a:t>:</a:t>
            </a:r>
            <a:endParaRPr lang="es-ES" dirty="0"/>
          </a:p>
          <a:p>
            <a:pPr marL="0" indent="0">
              <a:buNone/>
            </a:pPr>
            <a:r>
              <a:rPr lang="es-ES" b="1" dirty="0"/>
              <a:t>  </a:t>
            </a:r>
            <a:endParaRPr lang="es-ES" dirty="0"/>
          </a:p>
          <a:p>
            <a:r>
              <a:rPr lang="es-ES" dirty="0" smtClean="0"/>
              <a:t> </a:t>
            </a:r>
            <a:r>
              <a:rPr lang="es-ES" dirty="0"/>
              <a:t>E</a:t>
            </a:r>
            <a:r>
              <a:rPr lang="es-ES" dirty="0" smtClean="0"/>
              <a:t>ncargado </a:t>
            </a:r>
            <a:r>
              <a:rPr lang="es-ES" dirty="0"/>
              <a:t>de describir el espacio en el que se desarrolla la acción y </a:t>
            </a:r>
            <a:r>
              <a:rPr lang="es-ES" dirty="0" smtClean="0"/>
              <a:t> </a:t>
            </a:r>
            <a:r>
              <a:rPr lang="es-ES" dirty="0"/>
              <a:t>habla de los </a:t>
            </a:r>
            <a:r>
              <a:rPr lang="es-ES" dirty="0" smtClean="0"/>
              <a:t>personajes</a:t>
            </a:r>
            <a:r>
              <a:rPr lang="es-ES" dirty="0"/>
              <a:t>,</a:t>
            </a:r>
            <a:r>
              <a:rPr lang="es-ES" dirty="0" smtClean="0"/>
              <a:t> </a:t>
            </a:r>
            <a:r>
              <a:rPr lang="es-ES" dirty="0"/>
              <a:t>cómo se llaman, cómo son, cómo están y por qué. </a:t>
            </a:r>
          </a:p>
          <a:p>
            <a:pPr marL="0" indent="0">
              <a:buNone/>
            </a:pPr>
            <a:r>
              <a:rPr lang="es-ES" dirty="0"/>
              <a:t>  </a:t>
            </a:r>
          </a:p>
          <a:p>
            <a:r>
              <a:rPr lang="es-ES" dirty="0" smtClean="0"/>
              <a:t>El relator  se separa de </a:t>
            </a:r>
            <a:r>
              <a:rPr lang="es-ES" dirty="0"/>
              <a:t>las escenas </a:t>
            </a:r>
            <a:r>
              <a:rPr lang="es-ES" dirty="0" smtClean="0"/>
              <a:t>por medio de  </a:t>
            </a:r>
            <a:r>
              <a:rPr lang="es-ES" dirty="0"/>
              <a:t>una cortina musical, o una ráfaga de música que permite saber cuándo es el Relator el que habla, y cuándo lo hacen los personajes.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611068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dirty="0" smtClean="0"/>
              <a:t>2. La música </a:t>
            </a:r>
            <a:endParaRPr lang="es-ES" dirty="0"/>
          </a:p>
          <a:p>
            <a:pPr marL="0" indent="0">
              <a:buNone/>
            </a:pPr>
            <a:r>
              <a:rPr lang="es-ES" b="1" dirty="0"/>
              <a:t>  </a:t>
            </a:r>
            <a:endParaRPr lang="es-ES" dirty="0"/>
          </a:p>
          <a:p>
            <a:r>
              <a:rPr lang="es-ES" dirty="0"/>
              <a:t>P</a:t>
            </a:r>
            <a:r>
              <a:rPr lang="es-ES" dirty="0" smtClean="0"/>
              <a:t>ermite  la introducción  </a:t>
            </a:r>
            <a:r>
              <a:rPr lang="es-ES" dirty="0"/>
              <a:t>en diferentes estados de ánimo: alegría, dolor, exaltación, emoción, etcétera. </a:t>
            </a:r>
            <a:r>
              <a:rPr lang="es-ES" dirty="0" smtClean="0"/>
              <a:t>Es llamada  </a:t>
            </a:r>
            <a:r>
              <a:rPr lang="es-ES" dirty="0"/>
              <a:t>"música incidental".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211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S" b="1" dirty="0" smtClean="0"/>
              <a:t>3. El sonidista </a:t>
            </a:r>
            <a:endParaRPr lang="es-ES" dirty="0"/>
          </a:p>
          <a:p>
            <a:pPr marL="0" indent="0">
              <a:buNone/>
            </a:pPr>
            <a:r>
              <a:rPr lang="es-ES" b="1" dirty="0"/>
              <a:t>  </a:t>
            </a:r>
            <a:endParaRPr lang="es-ES" dirty="0"/>
          </a:p>
          <a:p>
            <a:r>
              <a:rPr lang="es-ES" dirty="0"/>
              <a:t>H</a:t>
            </a:r>
            <a:r>
              <a:rPr lang="es-ES" dirty="0" smtClean="0"/>
              <a:t>ace </a:t>
            </a:r>
            <a:r>
              <a:rPr lang="es-ES" dirty="0"/>
              <a:t>los "efectos de sonido": los pasos de los que caminan, un teléfono que suena, los murmullos y el ruido de los cubiertos en un restaurante, el audio de una batalla, etc. </a:t>
            </a:r>
          </a:p>
          <a:p>
            <a:r>
              <a:rPr lang="es-ES" dirty="0" smtClean="0"/>
              <a:t>Los </a:t>
            </a:r>
            <a:r>
              <a:rPr lang="es-ES" dirty="0"/>
              <a:t>Guionistas de radioteatro deben señalar </a:t>
            </a:r>
            <a:r>
              <a:rPr lang="es-ES" dirty="0" smtClean="0"/>
              <a:t> </a:t>
            </a:r>
            <a:r>
              <a:rPr lang="es-ES" dirty="0"/>
              <a:t>en sus guiones en qué ambiente se desarrolla cada escena y la necesidad de cierto efecto especial en particular.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54073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dirty="0" smtClean="0"/>
              <a:t>4. La estructura </a:t>
            </a:r>
            <a:endParaRPr lang="es-ES" dirty="0"/>
          </a:p>
          <a:p>
            <a:pPr marL="0" indent="0">
              <a:buNone/>
            </a:pPr>
            <a:r>
              <a:rPr lang="es-ES" b="1" dirty="0"/>
              <a:t>  </a:t>
            </a:r>
            <a:endParaRPr lang="es-ES" dirty="0"/>
          </a:p>
          <a:p>
            <a:r>
              <a:rPr lang="es-ES" dirty="0"/>
              <a:t>La historia es contada a través de diferentes escenas que se suceden las unas a las otras. </a:t>
            </a:r>
          </a:p>
          <a:p>
            <a:r>
              <a:rPr lang="es-ES" dirty="0"/>
              <a:t>L</a:t>
            </a:r>
            <a:r>
              <a:rPr lang="es-ES" dirty="0" smtClean="0"/>
              <a:t>a </a:t>
            </a:r>
            <a:r>
              <a:rPr lang="es-ES" dirty="0"/>
              <a:t>estructura, </a:t>
            </a:r>
            <a:r>
              <a:rPr lang="es-ES" dirty="0" smtClean="0"/>
              <a:t> debe escribirse antes de las escenas para medir   </a:t>
            </a:r>
            <a:r>
              <a:rPr lang="es-ES" dirty="0"/>
              <a:t>la duración de las </a:t>
            </a:r>
            <a:r>
              <a:rPr lang="es-ES" dirty="0" smtClean="0"/>
              <a:t>escenas para lograr una  </a:t>
            </a:r>
            <a:r>
              <a:rPr lang="es-ES" dirty="0"/>
              <a:t>totalidad </a:t>
            </a:r>
            <a:r>
              <a:rPr lang="es-ES" dirty="0" smtClean="0"/>
              <a:t> </a:t>
            </a:r>
            <a:r>
              <a:rPr lang="es-ES" dirty="0"/>
              <a:t>armónica y equilibrada. </a:t>
            </a:r>
          </a:p>
          <a:p>
            <a:r>
              <a:rPr lang="es-ES" dirty="0"/>
              <a:t> 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131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dirty="0" smtClean="0"/>
              <a:t>5. Los </a:t>
            </a:r>
            <a:r>
              <a:rPr lang="es-ES" b="1" dirty="0"/>
              <a:t>personajes y los </a:t>
            </a:r>
            <a:r>
              <a:rPr lang="es-ES" b="1" dirty="0" smtClean="0"/>
              <a:t>actores </a:t>
            </a:r>
            <a:endParaRPr lang="es-ES" dirty="0"/>
          </a:p>
          <a:p>
            <a:pPr marL="0" indent="0">
              <a:buNone/>
            </a:pPr>
            <a:r>
              <a:rPr lang="es-ES" dirty="0" smtClean="0"/>
              <a:t> </a:t>
            </a:r>
            <a:endParaRPr lang="es-ES" dirty="0"/>
          </a:p>
          <a:p>
            <a:r>
              <a:rPr lang="es-ES" dirty="0" smtClean="0"/>
              <a:t>Necesidad de pocos  personajes</a:t>
            </a:r>
            <a:r>
              <a:rPr lang="es-ES" dirty="0"/>
              <a:t>. El </a:t>
            </a:r>
            <a:r>
              <a:rPr lang="es-ES" dirty="0" smtClean="0"/>
              <a:t> </a:t>
            </a:r>
            <a:r>
              <a:rPr lang="es-ES" dirty="0"/>
              <a:t>amontonamiento de voces </a:t>
            </a:r>
            <a:r>
              <a:rPr lang="es-ES" dirty="0" smtClean="0"/>
              <a:t> </a:t>
            </a:r>
            <a:r>
              <a:rPr lang="es-ES" dirty="0"/>
              <a:t>dificulta </a:t>
            </a:r>
            <a:r>
              <a:rPr lang="es-ES" dirty="0" smtClean="0"/>
              <a:t> </a:t>
            </a:r>
            <a:r>
              <a:rPr lang="es-ES" dirty="0"/>
              <a:t>el trabajo. </a:t>
            </a:r>
          </a:p>
          <a:p>
            <a:r>
              <a:rPr lang="es-ES" dirty="0"/>
              <a:t>E</a:t>
            </a:r>
            <a:r>
              <a:rPr lang="es-ES" dirty="0" smtClean="0"/>
              <a:t>l </a:t>
            </a:r>
            <a:r>
              <a:rPr lang="es-ES" dirty="0"/>
              <a:t>Guionista de </a:t>
            </a:r>
            <a:r>
              <a:rPr lang="es-ES" dirty="0" smtClean="0"/>
              <a:t>radioteatro debe indicar  de </a:t>
            </a:r>
            <a:r>
              <a:rPr lang="es-ES" dirty="0"/>
              <a:t>qué manera </a:t>
            </a:r>
            <a:r>
              <a:rPr lang="es-ES" dirty="0" smtClean="0"/>
              <a:t>hablan los actores (acotaciones)  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 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338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 smtClean="0"/>
              <a:t>6.  El director:</a:t>
            </a:r>
          </a:p>
          <a:p>
            <a:r>
              <a:rPr lang="es-CO" dirty="0" smtClean="0"/>
              <a:t>Lidera al equipo</a:t>
            </a:r>
          </a:p>
          <a:p>
            <a:r>
              <a:rPr lang="es-CO" dirty="0" smtClean="0"/>
              <a:t>Organiza los ensayos</a:t>
            </a:r>
          </a:p>
          <a:p>
            <a:r>
              <a:rPr lang="es-CO" dirty="0" smtClean="0"/>
              <a:t>Mantiene el orden para optimizar el manejo del tiempo</a:t>
            </a:r>
          </a:p>
          <a:p>
            <a:r>
              <a:rPr lang="es-CO" dirty="0" smtClean="0"/>
              <a:t>Presenta al equipo antes de la presentación.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381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b="1" dirty="0" smtClean="0"/>
              <a:t>7. El  productor</a:t>
            </a:r>
            <a:r>
              <a:rPr lang="es-CO" dirty="0" smtClean="0"/>
              <a:t>:</a:t>
            </a:r>
          </a:p>
          <a:p>
            <a:r>
              <a:rPr lang="es-CO" dirty="0" smtClean="0"/>
              <a:t>Publicita la presentación de las obras</a:t>
            </a:r>
          </a:p>
          <a:p>
            <a:r>
              <a:rPr lang="es-CO" dirty="0" smtClean="0"/>
              <a:t>Hace las invitaciones </a:t>
            </a:r>
          </a:p>
          <a:p>
            <a:r>
              <a:rPr lang="es-CO" dirty="0" smtClean="0"/>
              <a:t>Realiza un afiche para dar a conocer </a:t>
            </a:r>
            <a:r>
              <a:rPr lang="es-CO" smtClean="0"/>
              <a:t>la presentación </a:t>
            </a:r>
            <a:r>
              <a:rPr lang="es-CO" dirty="0" smtClean="0"/>
              <a:t>de las obras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8931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b="1" dirty="0" smtClean="0"/>
              <a:t>6. La duración 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  </a:t>
            </a:r>
          </a:p>
          <a:p>
            <a:r>
              <a:rPr lang="es-ES" dirty="0"/>
              <a:t>Cronometrar  </a:t>
            </a:r>
            <a:r>
              <a:rPr lang="es-ES" dirty="0" smtClean="0"/>
              <a:t>la intervención de los personajes, </a:t>
            </a:r>
            <a:r>
              <a:rPr lang="es-ES" dirty="0"/>
              <a:t>las pausas, el tiempo para las cortinas </a:t>
            </a:r>
            <a:r>
              <a:rPr lang="es-ES" dirty="0" smtClean="0"/>
              <a:t>musicales, los efectos de sonido . </a:t>
            </a:r>
          </a:p>
          <a:p>
            <a:r>
              <a:rPr lang="es-ES" dirty="0" smtClean="0"/>
              <a:t>Los </a:t>
            </a:r>
            <a:r>
              <a:rPr lang="es-ES" dirty="0"/>
              <a:t>ajustes definitivos de tiempo los darán la dirección y los ensayos. 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84582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268</TotalTime>
  <Words>410</Words>
  <Application>Microsoft Office PowerPoint</Application>
  <PresentationFormat>On-screen Show (4:3)</PresentationFormat>
  <Paragraphs>97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Metro</vt:lpstr>
      <vt:lpstr>EL RADIOTEATRO</vt:lpstr>
      <vt:lpstr>CARACTERÍSTICAS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Pasos que deberá seguir una historia de ficción concebida para la radio:  </vt:lpstr>
      <vt:lpstr>PowerPoint Presentation</vt:lpstr>
      <vt:lpstr>PowerPoint Presentation</vt:lpstr>
      <vt:lpstr>PowerPoint Presentation</vt:lpstr>
      <vt:lpstr>PowerPoint Presentation</vt:lpstr>
      <vt:lpstr>Consejos prácticos 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RADIOTEATRO</dc:title>
  <dc:creator>elizabeth cortes</dc:creator>
  <cp:lastModifiedBy>elizabeth cortes</cp:lastModifiedBy>
  <cp:revision>21</cp:revision>
  <dcterms:created xsi:type="dcterms:W3CDTF">2011-10-26T19:17:08Z</dcterms:created>
  <dcterms:modified xsi:type="dcterms:W3CDTF">2014-11-04T12:27:34Z</dcterms:modified>
</cp:coreProperties>
</file>